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3CB2-9E67-9AE1-5285-07DA2FB84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CD379-C8B2-221E-9CEA-3B7B7416E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DFB22-3CEA-D6F7-E48D-B7A782BB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1238E-A984-D7E0-D835-487E57EB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EAF56-4AB2-D857-2025-96348351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8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1060-9943-CDDC-70E9-4DD07D53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0732D-9D3E-4703-D9F1-22EFC70BE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8006A-BFAE-FFB8-632C-6BC4EBA4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F4268-CB19-A741-1AF4-A8C886E8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F03FB-444C-E15B-AC9D-E7503208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D39D8B-AD02-02D0-6A9F-BF4C15878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AF363-442C-5721-E4B5-D9C1F78A1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63B91-9583-4532-9140-A8712EB27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5A9CA-82C4-08AE-C9F4-4501CBDF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8A8F2-AB44-2D91-11B1-AAC85F78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9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1031-D149-EEB0-DF9F-354335FC9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A73F9-51C7-FF13-FB84-A34F82625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16D4C-712A-EADC-39ED-879E6CC4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56964-7EB8-8BE8-BF2D-65835D53E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658A4-5471-980A-28F7-6D518DEA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6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9637-91DE-E6B3-3E4B-2FCE31E3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D5E1D-ED98-6D01-8239-A36D7FA0A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10A66-FDD2-0632-2FB9-F9CA4F61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E3BF9-23D5-A974-D192-3FD9199D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5689-89CE-6E5C-E358-96B135FB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2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7B8E-F76F-C22C-B066-47A6B7A1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61AE-0BD0-15DE-E6C9-0B4DAC99E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453B8-3DAA-A1AA-94EA-5B4E775E1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D708E-0D42-9C6E-4E4B-352F66BD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31600-F049-D5A9-BD35-03C7C38F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2FD13-A131-9B50-AE2C-D938B19CA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1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6DB2-16B2-0135-395C-D46F73BDA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F6D9A-3884-414D-F03E-F19896081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85C45-21D3-6702-8BFE-3C08ED834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27E8D-DE84-748C-2D84-F7E5DFCB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698B7-E641-2E0F-B3B3-A7364A1A2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6D353F-6B79-29C2-6867-D960D26C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4190D3-EC2D-CAE8-5066-C110EC54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84407B-FCCD-EEAF-2931-E707EB11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5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E238-041B-0EDB-79A5-982E3646A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B4C4E5-CF2C-891F-F7E2-830D9632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7F51B8-668A-A8DD-8AC2-160258795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04475-341F-C523-BB5C-1723B5ECC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43945-786C-207E-D270-FCE386B2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09A1C-6C43-8B1B-A9B6-5C156D14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1C4AB-AB9E-0EBF-3BD4-20218A67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2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9F30-D168-60E3-AD58-AB850700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FCFD-FAFA-D560-992C-D6240CCE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F001F-BB4C-4C51-EFA4-4BEDDCD38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D6503-531F-2ADB-5226-EDA3141E5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A1CB3-1A33-E0E9-8BDA-213E3074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B464E-61F9-DDC8-E75B-EFE6D515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093D0-D55D-5177-2EFC-719A372CD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EC16C5-6E1A-76E7-D429-7E5CB3F56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18193-6837-33C8-6D28-479CC83CC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601CE-5B2C-0DFF-A0A8-214B6DEB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D9D51-3262-87A4-A8AF-29B4D831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9F020-C74C-3D4F-1260-861436C9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2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B9AFBB-9E91-4E2B-01ED-D3D936307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180B4-A142-D19F-5076-4E7DAE042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A6940-74F3-0838-8D74-E2375448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76F802-5649-4368-B750-89F636895A2B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13D99-2CD2-0624-49F0-3EE90ED6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C45CE-A92B-04A1-F43C-BD3ABF711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102358-93C4-45F7-BAA8-5CC4B0979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6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2A2A-AE48-8338-7E65-9A64449C1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RCD Strategic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19100-BFB0-D0BB-9827-A1BCCA3E0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December 5, 2024</a:t>
            </a:r>
          </a:p>
        </p:txBody>
      </p:sp>
    </p:spTree>
    <p:extLst>
      <p:ext uri="{BB962C8B-B14F-4D97-AF65-F5344CB8AC3E}">
        <p14:creationId xmlns:p14="http://schemas.microsoft.com/office/powerpoint/2010/main" val="823066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C35F5-4E68-AE78-B07D-DA185046B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9BD7-2454-F7EB-C9DD-A7FB6ACD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&amp;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8FC9B-7FD8-3797-B66E-CCBED41B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3: XX</a:t>
            </a:r>
          </a:p>
          <a:p>
            <a:pPr lvl="1"/>
            <a:r>
              <a:rPr lang="en-US" dirty="0"/>
              <a:t>Action 3.1: YY</a:t>
            </a:r>
          </a:p>
          <a:p>
            <a:pPr lvl="2"/>
            <a:r>
              <a:rPr lang="en-US" dirty="0"/>
              <a:t>3.1.1- ZZZ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3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3E39E-C283-B7CA-E59A-5DFBDE58F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7285-8E10-94E2-F490-ABD134F7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Sustainability/Conservation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E845B-38B3-DB4A-C240-FEDD47740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4: XX</a:t>
            </a:r>
          </a:p>
          <a:p>
            <a:pPr lvl="1"/>
            <a:r>
              <a:rPr lang="en-US" dirty="0"/>
              <a:t>Action 4.1: YY</a:t>
            </a:r>
          </a:p>
          <a:p>
            <a:pPr lvl="2"/>
            <a:r>
              <a:rPr lang="en-US" dirty="0"/>
              <a:t>4.1.1- ZZZ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09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3CE24-0A87-FBEC-59F8-D37CF4266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C8BE-28B9-CB55-A517-133380B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Planning/New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69EB9-A023-EF62-BA90-FE6202F37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5: Ensure that TEAM RCD implements existing programs and new initiatives in an ambitious but achievable manner</a:t>
            </a:r>
          </a:p>
          <a:p>
            <a:pPr lvl="1"/>
            <a:r>
              <a:rPr lang="en-US" dirty="0"/>
              <a:t>Action 5.1: Develop a comprehensive work plan for TEAM RCD</a:t>
            </a:r>
          </a:p>
          <a:p>
            <a:pPr lvl="2"/>
            <a:r>
              <a:rPr lang="en-US" dirty="0"/>
              <a:t>5.1.1- Update the work plan on at least an annual basis</a:t>
            </a:r>
          </a:p>
          <a:p>
            <a:pPr lvl="2"/>
            <a:r>
              <a:rPr lang="en-US" dirty="0"/>
              <a:t>5.1.2- Make the work plan available for Board member review on a continuing basis</a:t>
            </a:r>
          </a:p>
          <a:p>
            <a:pPr lvl="1"/>
            <a:r>
              <a:rPr lang="en-US" dirty="0"/>
              <a:t>Action 5.2: Create a process to evaluate new programs and initiatives </a:t>
            </a:r>
          </a:p>
          <a:p>
            <a:pPr lvl="2"/>
            <a:r>
              <a:rPr lang="en-US" dirty="0"/>
              <a:t>5.2.2:  Evaluate all proposed efforts to determine pros and cons of pursuing new efforts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0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B8AC-25DE-A135-CA2E-1CCACAB4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21114-543D-CC6C-2DE4-F652362B1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mission statement</a:t>
            </a:r>
          </a:p>
          <a:p>
            <a:r>
              <a:rPr lang="en-US" dirty="0"/>
              <a:t>Confirm key words</a:t>
            </a:r>
          </a:p>
          <a:p>
            <a:r>
              <a:rPr lang="en-US" dirty="0"/>
              <a:t>How to write goals</a:t>
            </a:r>
          </a:p>
          <a:p>
            <a:r>
              <a:rPr lang="en-US" dirty="0"/>
              <a:t>Suggested topic areas for goals</a:t>
            </a:r>
          </a:p>
          <a:p>
            <a:r>
              <a:rPr lang="en-US" dirty="0"/>
              <a:t>Write goals and actions</a:t>
            </a:r>
          </a:p>
        </p:txBody>
      </p:sp>
    </p:spTree>
    <p:extLst>
      <p:ext uri="{BB962C8B-B14F-4D97-AF65-F5344CB8AC3E}">
        <p14:creationId xmlns:p14="http://schemas.microsoft.com/office/powerpoint/2010/main" val="415909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643AC-25E1-38B6-ACCD-B07D998EA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114B9-6806-5AEA-2E02-39958AB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02E5-07C1-3216-D6FC-38E66C706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TEAM RCD promotes conservation practices of natural resources, opportunities for public education and participation, and a sustainable quality of life for communities within the District. 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97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B37CB-2D8F-6F8F-A3E4-90F0E032D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B44D-96BA-7F62-2CAF-9F74BD88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C733C-948A-6FD1-8969-1B3FB9898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Stewardship</a:t>
            </a:r>
          </a:p>
          <a:p>
            <a:r>
              <a:rPr lang="en-US" dirty="0"/>
              <a:t>Sustainability</a:t>
            </a:r>
          </a:p>
          <a:p>
            <a:r>
              <a:rPr lang="en-US" dirty="0"/>
              <a:t>Collaboration</a:t>
            </a:r>
          </a:p>
          <a:p>
            <a:r>
              <a:rPr lang="en-US" dirty="0"/>
              <a:t>Growing</a:t>
            </a:r>
          </a:p>
          <a:p>
            <a:r>
              <a:rPr lang="en-US" dirty="0"/>
              <a:t>Creative 	</a:t>
            </a:r>
          </a:p>
          <a:p>
            <a:r>
              <a:rPr lang="en-US" dirty="0"/>
              <a:t>Motivated</a:t>
            </a:r>
          </a:p>
          <a:p>
            <a:r>
              <a:rPr lang="en-US" dirty="0" err="1"/>
              <a:t>Openess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5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C9224-78AD-3174-CA18-5B244C93D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5594B-02FA-E23A-85F3-8BFEEBDA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Topic Areas for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C8618-E3AC-8D55-2605-52205F4E2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operations- organizational structure and implementation</a:t>
            </a:r>
          </a:p>
          <a:p>
            <a:r>
              <a:rPr lang="en-US" dirty="0"/>
              <a:t>External relations- how you connect with external agencies</a:t>
            </a:r>
          </a:p>
          <a:p>
            <a:r>
              <a:rPr lang="en-US" dirty="0"/>
              <a:t>Fiscal management- revenue, expenses, budgeting, etc. </a:t>
            </a:r>
          </a:p>
          <a:p>
            <a:r>
              <a:rPr lang="en-US" dirty="0"/>
              <a:t>Education and participation- outreach, workshops, etc.</a:t>
            </a:r>
          </a:p>
          <a:p>
            <a:r>
              <a:rPr lang="en-US" dirty="0"/>
              <a:t>Sustainability and/or Conservation- actual work of the District</a:t>
            </a:r>
          </a:p>
          <a:p>
            <a:r>
              <a:rPr lang="en-US" dirty="0"/>
              <a:t>Process to add/modify/change on-going efforts and initiatives</a:t>
            </a:r>
          </a:p>
          <a:p>
            <a:r>
              <a:rPr lang="en-US" dirty="0"/>
              <a:t>I would recommend no </a:t>
            </a:r>
            <a:r>
              <a:rPr lang="en-US"/>
              <a:t>more than 5-6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1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53F90-24D4-1D9E-6EC6-C98B4B7CD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B064-A38D-81FA-B363-936201A4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Example- Internal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B6027-44C6-2065-CC7B-5908FEA50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1: Ensure that TEAM RCD operates efficiently while respecting viewpoints of all Board Members.</a:t>
            </a:r>
          </a:p>
          <a:p>
            <a:pPr lvl="1"/>
            <a:r>
              <a:rPr lang="en-US" dirty="0"/>
              <a:t>1.1- Implement process and procedure for meeting agenda development</a:t>
            </a:r>
          </a:p>
          <a:p>
            <a:pPr lvl="2"/>
            <a:r>
              <a:rPr lang="en-US" dirty="0"/>
              <a:t>1.1.1-Develop a process that allows Board members to provide input on the agenda in a timely fashion</a:t>
            </a:r>
          </a:p>
          <a:p>
            <a:pPr lvl="2"/>
            <a:r>
              <a:rPr lang="en-US" dirty="0"/>
              <a:t>1.2.1- Maintain a list of short-term, mid-term, and long-term list of agenda items for Board member review</a:t>
            </a:r>
          </a:p>
          <a:p>
            <a:pPr lvl="1"/>
            <a:r>
              <a:rPr lang="en-US" dirty="0"/>
              <a:t>1.2- Create a process to identify focus areas for Board members based on their expertise</a:t>
            </a:r>
          </a:p>
          <a:p>
            <a:pPr lvl="2"/>
            <a:r>
              <a:rPr lang="en-US" dirty="0"/>
              <a:t>1.2.1- Determine each Board members focus area through an open process</a:t>
            </a:r>
          </a:p>
          <a:p>
            <a:pPr lvl="2"/>
            <a:r>
              <a:rPr lang="en-US" dirty="0"/>
              <a:t>1.2.2- Require regular updates from each Board regarding their focus area</a:t>
            </a:r>
          </a:p>
          <a:p>
            <a:pPr lvl="2"/>
            <a:r>
              <a:rPr lang="en-US" dirty="0"/>
              <a:t>1.2.3- Incorporate these focus areas into on-going efforts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5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215EE-960B-2FD0-806B-2967C411C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DD284-35BE-5C37-2825-3AC0AB08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F6E3F-9B9A-6F7B-B23F-EB010F157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1: XX</a:t>
            </a:r>
          </a:p>
          <a:p>
            <a:pPr lvl="1"/>
            <a:r>
              <a:rPr lang="en-US" dirty="0"/>
              <a:t>Action 1.1: YY</a:t>
            </a:r>
          </a:p>
          <a:p>
            <a:pPr lvl="2"/>
            <a:r>
              <a:rPr lang="en-US" dirty="0"/>
              <a:t>1.1.1- ZZZ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3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CCE18-6949-9D72-66CD-B87A038F9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00E5-F7C3-8BD8-72EE-9AB8FCF1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4628-5ED6-1433-8B0F-45AD80E6B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2: XX</a:t>
            </a:r>
          </a:p>
          <a:p>
            <a:pPr lvl="1"/>
            <a:r>
              <a:rPr lang="en-US" dirty="0"/>
              <a:t>Action 2.1: YY</a:t>
            </a:r>
          </a:p>
          <a:p>
            <a:pPr lvl="2"/>
            <a:r>
              <a:rPr lang="en-US" dirty="0"/>
              <a:t>2.1.1- ZZZ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63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5CDFF-3D65-1A94-076C-E8D38789F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987D-8F01-E16B-C2D8-4149F20F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7373-885E-DDBD-0DEC-C48902BAD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5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Goal 3: XX</a:t>
            </a:r>
          </a:p>
          <a:p>
            <a:pPr lvl="1"/>
            <a:r>
              <a:rPr lang="en-US" dirty="0"/>
              <a:t>Action 3.1: YY</a:t>
            </a:r>
          </a:p>
          <a:p>
            <a:pPr lvl="2"/>
            <a:r>
              <a:rPr lang="en-US" dirty="0"/>
              <a:t>3.1.1- ZZZ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393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TEAM RCD Strategic Plan</vt:lpstr>
      <vt:lpstr>Agenda</vt:lpstr>
      <vt:lpstr>Mission Statement</vt:lpstr>
      <vt:lpstr>Key Words</vt:lpstr>
      <vt:lpstr>Potential Topic Areas for Goals</vt:lpstr>
      <vt:lpstr>Example- Internal Operations</vt:lpstr>
      <vt:lpstr>Internal Operations</vt:lpstr>
      <vt:lpstr>External Operations</vt:lpstr>
      <vt:lpstr>Fiscal Management</vt:lpstr>
      <vt:lpstr>Education &amp; Participation</vt:lpstr>
      <vt:lpstr>Sustainability/Conservation</vt:lpstr>
      <vt:lpstr>Work Planning/New initiatives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Gray</dc:creator>
  <cp:lastModifiedBy>Chris Gray</cp:lastModifiedBy>
  <cp:revision>3</cp:revision>
  <dcterms:created xsi:type="dcterms:W3CDTF">2024-12-04T17:18:01Z</dcterms:created>
  <dcterms:modified xsi:type="dcterms:W3CDTF">2025-01-08T19:45:53Z</dcterms:modified>
</cp:coreProperties>
</file>